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8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E7BEC2-A27C-4E2A-A63B-91D65F7B75C1}" type="datetimeFigureOut">
              <a:rPr lang="da-DK" smtClean="0"/>
              <a:t>12-05-2011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4BCF0C-1B83-47A1-A012-3B656EE7315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57017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4BCF0C-1B83-47A1-A012-3B656EE7315D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71289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7663A-647D-4035-813A-EFB93454C633}" type="datetimeFigureOut">
              <a:rPr lang="da-DK" smtClean="0"/>
              <a:t>11-05-2011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69D3A-3910-462F-BA08-1E6775456E8D}" type="slidenum">
              <a:rPr lang="da-DK" smtClean="0"/>
              <a:t>‹nr.›</a:t>
            </a:fld>
            <a:endParaRPr lang="da-DK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7663A-647D-4035-813A-EFB93454C633}" type="datetimeFigureOut">
              <a:rPr lang="da-DK" smtClean="0"/>
              <a:t>11-05-2011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69D3A-3910-462F-BA08-1E6775456E8D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7663A-647D-4035-813A-EFB93454C633}" type="datetimeFigureOut">
              <a:rPr lang="da-DK" smtClean="0"/>
              <a:t>11-05-2011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69D3A-3910-462F-BA08-1E6775456E8D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7663A-647D-4035-813A-EFB93454C633}" type="datetimeFigureOut">
              <a:rPr lang="da-DK" smtClean="0"/>
              <a:t>11-05-2011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69D3A-3910-462F-BA08-1E6775456E8D}" type="slidenum">
              <a:rPr lang="da-DK" smtClean="0"/>
              <a:t>‹nr.›</a:t>
            </a:fld>
            <a:endParaRPr lang="da-D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7663A-647D-4035-813A-EFB93454C633}" type="datetimeFigureOut">
              <a:rPr lang="da-DK" smtClean="0"/>
              <a:t>11-05-2011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69D3A-3910-462F-BA08-1E6775456E8D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7663A-647D-4035-813A-EFB93454C633}" type="datetimeFigureOut">
              <a:rPr lang="da-DK" smtClean="0"/>
              <a:t>11-05-2011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69D3A-3910-462F-BA08-1E6775456E8D}" type="slidenum">
              <a:rPr lang="da-DK" smtClean="0"/>
              <a:t>‹nr.›</a:t>
            </a:fld>
            <a:endParaRPr lang="da-D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da-DK" smtClean="0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7663A-647D-4035-813A-EFB93454C633}" type="datetimeFigureOut">
              <a:rPr lang="da-DK" smtClean="0"/>
              <a:t>11-05-2011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69D3A-3910-462F-BA08-1E6775456E8D}" type="slidenum">
              <a:rPr lang="da-DK" smtClean="0"/>
              <a:t>‹nr.›</a:t>
            </a:fld>
            <a:endParaRPr lang="da-DK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7663A-647D-4035-813A-EFB93454C633}" type="datetimeFigureOut">
              <a:rPr lang="da-DK" smtClean="0"/>
              <a:t>11-05-2011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69D3A-3910-462F-BA08-1E6775456E8D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7663A-647D-4035-813A-EFB93454C633}" type="datetimeFigureOut">
              <a:rPr lang="da-DK" smtClean="0"/>
              <a:t>11-05-2011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69D3A-3910-462F-BA08-1E6775456E8D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7663A-647D-4035-813A-EFB93454C633}" type="datetimeFigureOut">
              <a:rPr lang="da-DK" smtClean="0"/>
              <a:t>11-05-2011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69D3A-3910-462F-BA08-1E6775456E8D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7663A-647D-4035-813A-EFB93454C633}" type="datetimeFigureOut">
              <a:rPr lang="da-DK" smtClean="0"/>
              <a:t>11-05-2011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69D3A-3910-462F-BA08-1E6775456E8D}" type="slidenum">
              <a:rPr lang="da-DK" smtClean="0"/>
              <a:t>‹nr.›</a:t>
            </a:fld>
            <a:endParaRPr lang="da-DK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B97663A-647D-4035-813A-EFB93454C633}" type="datetimeFigureOut">
              <a:rPr lang="da-DK" smtClean="0"/>
              <a:t>11-05-2011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8469D3A-3910-462F-BA08-1E6775456E8D}" type="slidenum">
              <a:rPr lang="da-DK" smtClean="0"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oss.dbc.dk/twiki/bin/view/Databroend/BonanzaDemo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oss.dbc.dk/twiki/bin/view/Databroend/DataKilderForfatterweb%28DBC%29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oss.dbc.dk/twiki/bin/view/Databroend/CredoEksempe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oss.dbc.dk/twiki/bin/view/Databroend/DataKilderEbraryAcademicComplet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fuego.dbc.dk:8080/fedora/objects/150016%3Azbronte00/datastreams/originalData.0/content" TargetMode="External"/><Relationship Id="rId2" Type="http://schemas.openxmlformats.org/officeDocument/2006/relationships/hyperlink" Target="http://frosty:8080/fedora/objects/150018:1150/datastreams/originalData.0/conten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fuego.dbc.dk:8080/fedora/objects/710100%3A27751555/datastreams/originalData.0/content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a-DK" sz="1800" dirty="0" smtClean="0"/>
              <a:t>Workshop om kilder i Brønden</a:t>
            </a:r>
            <a:br>
              <a:rPr lang="da-DK" sz="1800" dirty="0" smtClean="0"/>
            </a:br>
            <a:r>
              <a:rPr lang="da-DK" sz="1800" dirty="0" smtClean="0"/>
              <a:t>12. Maj 2011</a:t>
            </a:r>
            <a:endParaRPr lang="da-DK" sz="1800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Fra ønske til Brønd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1059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Proces - Testdata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53336" cy="3849608"/>
          </a:xfrm>
        </p:spPr>
        <p:txBody>
          <a:bodyPr>
            <a:normAutofit/>
          </a:bodyPr>
          <a:lstStyle/>
          <a:p>
            <a:r>
              <a:rPr lang="da-DK" dirty="0" smtClean="0"/>
              <a:t>Testdata </a:t>
            </a:r>
          </a:p>
          <a:p>
            <a:pPr lvl="1"/>
            <a:r>
              <a:rPr lang="da-DK" dirty="0" smtClean="0"/>
              <a:t>Kontakt til leverandør</a:t>
            </a:r>
          </a:p>
          <a:p>
            <a:pPr lvl="1"/>
            <a:r>
              <a:rPr lang="da-DK" dirty="0" smtClean="0"/>
              <a:t>Leverancemuligheder</a:t>
            </a:r>
          </a:p>
          <a:p>
            <a:pPr lvl="1"/>
            <a:r>
              <a:rPr lang="da-DK" dirty="0" smtClean="0"/>
              <a:t>Datakvalitet </a:t>
            </a:r>
          </a:p>
          <a:p>
            <a:pPr lvl="2"/>
            <a:r>
              <a:rPr lang="da-DK" dirty="0" smtClean="0"/>
              <a:t>Formater ok?, </a:t>
            </a:r>
          </a:p>
          <a:p>
            <a:pPr lvl="2"/>
            <a:r>
              <a:rPr lang="da-DK" dirty="0" smtClean="0"/>
              <a:t>Skal alt med eller kun delelementer? [Store Danske – 150.000 poster </a:t>
            </a:r>
            <a:r>
              <a:rPr lang="da-DK" dirty="0" smtClean="0">
                <a:sym typeface="Wingdings" pitchFamily="2" charset="2"/>
              </a:rPr>
              <a:t> 30.000]</a:t>
            </a:r>
            <a:endParaRPr lang="da-DK" dirty="0" smtClean="0"/>
          </a:p>
          <a:p>
            <a:endParaRPr lang="da-DK" dirty="0" smtClean="0"/>
          </a:p>
        </p:txBody>
      </p:sp>
    </p:spTree>
    <p:extLst>
      <p:ext uri="{BB962C8B-B14F-4D97-AF65-F5344CB8AC3E}">
        <p14:creationId xmlns:p14="http://schemas.microsoft.com/office/powerpoint/2010/main" val="184445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Proces - Dataanalyse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a-DK" dirty="0"/>
              <a:t>Indledende dataanalyse</a:t>
            </a:r>
          </a:p>
          <a:p>
            <a:pPr lvl="1"/>
            <a:r>
              <a:rPr lang="da-DK" dirty="0"/>
              <a:t>Hvordan kan brugsscenariet udmøntes?</a:t>
            </a:r>
          </a:p>
          <a:p>
            <a:pPr lvl="1"/>
            <a:r>
              <a:rPr lang="da-DK" dirty="0"/>
              <a:t>Findes de ønskede data – </a:t>
            </a:r>
            <a:r>
              <a:rPr lang="da-DK" dirty="0">
                <a:hlinkClick r:id="rId2"/>
              </a:rPr>
              <a:t>eksempel </a:t>
            </a:r>
            <a:r>
              <a:rPr lang="da-DK" dirty="0" err="1" smtClean="0">
                <a:hlinkClick r:id="rId2"/>
              </a:rPr>
              <a:t>Bonanza</a:t>
            </a:r>
            <a:endParaRPr lang="da-DK" dirty="0" smtClean="0"/>
          </a:p>
          <a:p>
            <a:pPr lvl="1"/>
            <a:r>
              <a:rPr lang="da-DK" dirty="0" smtClean="0"/>
              <a:t>Kan data høstes / leveres?</a:t>
            </a: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7483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Proces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a-DK" dirty="0"/>
              <a:t>Mapning + </a:t>
            </a:r>
            <a:r>
              <a:rPr lang="da-DK" dirty="0" smtClean="0"/>
              <a:t>konvertering</a:t>
            </a:r>
          </a:p>
          <a:p>
            <a:pPr lvl="1"/>
            <a:r>
              <a:rPr lang="da-DK" dirty="0" smtClean="0"/>
              <a:t>DKABM som relativ nyt format</a:t>
            </a:r>
            <a:endParaRPr lang="da-DK" dirty="0"/>
          </a:p>
          <a:p>
            <a:r>
              <a:rPr lang="da-DK" dirty="0"/>
              <a:t>Relationer </a:t>
            </a:r>
            <a:r>
              <a:rPr lang="da-DK" dirty="0" smtClean="0"/>
              <a:t>etableres</a:t>
            </a:r>
          </a:p>
          <a:p>
            <a:pPr lvl="1"/>
            <a:r>
              <a:rPr lang="da-DK" dirty="0" smtClean="0"/>
              <a:t>ID-numre mødes</a:t>
            </a:r>
          </a:p>
          <a:p>
            <a:pPr lvl="1"/>
            <a:r>
              <a:rPr lang="da-DK" dirty="0" smtClean="0"/>
              <a:t>Ophavs / titeloplysninger – eksempel Litteratursiden</a:t>
            </a:r>
          </a:p>
          <a:p>
            <a:pPr lvl="1"/>
            <a:r>
              <a:rPr lang="da-DK" dirty="0" smtClean="0"/>
              <a:t>Ud af Brønden – URL’er</a:t>
            </a:r>
          </a:p>
          <a:p>
            <a:pPr lvl="1"/>
            <a:r>
              <a:rPr lang="da-DK" dirty="0" err="1" smtClean="0">
                <a:hlinkClick r:id="rId2"/>
              </a:rPr>
              <a:t>Relationsillustrationer</a:t>
            </a:r>
            <a:endParaRPr lang="da-DK" dirty="0" smtClean="0"/>
          </a:p>
          <a:p>
            <a:pPr lvl="1"/>
            <a:endParaRPr lang="da-DK" dirty="0"/>
          </a:p>
          <a:p>
            <a:pPr lvl="1"/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0737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Proces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da-DK" dirty="0"/>
              <a:t>Test</a:t>
            </a:r>
          </a:p>
          <a:p>
            <a:pPr lvl="1"/>
            <a:r>
              <a:rPr lang="da-DK" dirty="0"/>
              <a:t>Intern – flow og anvendelse</a:t>
            </a:r>
          </a:p>
          <a:p>
            <a:pPr lvl="1"/>
            <a:r>
              <a:rPr lang="da-DK" dirty="0"/>
              <a:t>Ekstern – brugbarhed, teknisk og </a:t>
            </a:r>
            <a:r>
              <a:rPr lang="da-DK" dirty="0" smtClean="0"/>
              <a:t>formidling</a:t>
            </a:r>
          </a:p>
          <a:p>
            <a:r>
              <a:rPr lang="da-DK" dirty="0" smtClean="0"/>
              <a:t>Aftaler</a:t>
            </a:r>
          </a:p>
          <a:p>
            <a:pPr lvl="1"/>
            <a:r>
              <a:rPr lang="da-DK" dirty="0" smtClean="0"/>
              <a:t>Placering af data</a:t>
            </a:r>
          </a:p>
          <a:p>
            <a:pPr lvl="1"/>
            <a:r>
              <a:rPr lang="da-DK" dirty="0" smtClean="0"/>
              <a:t>Brug af data</a:t>
            </a:r>
          </a:p>
          <a:p>
            <a:pPr lvl="1"/>
            <a:r>
              <a:rPr lang="da-DK" dirty="0" smtClean="0"/>
              <a:t>Tilgængelighed af data</a:t>
            </a:r>
            <a:endParaRPr lang="da-DK" dirty="0"/>
          </a:p>
          <a:p>
            <a:pPr lvl="1"/>
            <a:r>
              <a:rPr lang="da-DK" dirty="0" smtClean="0">
                <a:hlinkClick r:id="rId2"/>
              </a:rPr>
              <a:t>Eksempel Credo</a:t>
            </a: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4044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Proces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a-DK" dirty="0"/>
              <a:t>Flowopsætning </a:t>
            </a:r>
          </a:p>
          <a:p>
            <a:pPr lvl="1"/>
            <a:r>
              <a:rPr lang="da-DK" dirty="0" err="1"/>
              <a:t>Inkremental</a:t>
            </a:r>
            <a:r>
              <a:rPr lang="da-DK" dirty="0"/>
              <a:t> eller </a:t>
            </a:r>
            <a:r>
              <a:rPr lang="da-DK" dirty="0" smtClean="0"/>
              <a:t>totaldumps</a:t>
            </a:r>
          </a:p>
          <a:p>
            <a:pPr lvl="1"/>
            <a:r>
              <a:rPr lang="da-DK" dirty="0" smtClean="0"/>
              <a:t>Automatisering af leverance</a:t>
            </a:r>
            <a:endParaRPr lang="da-DK" dirty="0"/>
          </a:p>
          <a:p>
            <a:pPr lvl="1"/>
            <a:r>
              <a:rPr lang="da-DK" dirty="0"/>
              <a:t>Sletning</a:t>
            </a:r>
          </a:p>
          <a:p>
            <a:pPr lvl="1"/>
            <a:r>
              <a:rPr lang="da-DK" dirty="0" smtClean="0"/>
              <a:t>Frekvenser</a:t>
            </a: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2671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The end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a-DK" dirty="0" smtClean="0"/>
              <a:t>Og endelig….</a:t>
            </a:r>
          </a:p>
          <a:p>
            <a:pPr lvl="1"/>
            <a:r>
              <a:rPr lang="da-DK" dirty="0" smtClean="0"/>
              <a:t>Udmelding til jer alle om en ny kildes fødsel i brønden!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5275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Agenda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" indent="0">
              <a:buNone/>
            </a:pPr>
            <a:endParaRPr lang="da-DK" dirty="0" smtClean="0"/>
          </a:p>
          <a:p>
            <a:pPr lvl="1"/>
            <a:r>
              <a:rPr lang="da-DK" dirty="0" smtClean="0"/>
              <a:t>Fra ide til brugsscenarie</a:t>
            </a:r>
          </a:p>
          <a:p>
            <a:pPr lvl="1"/>
            <a:r>
              <a:rPr lang="da-DK" dirty="0" smtClean="0"/>
              <a:t>Data, formater og andre teknikaliteter</a:t>
            </a:r>
          </a:p>
          <a:p>
            <a:pPr lvl="1"/>
            <a:r>
              <a:rPr lang="da-DK" dirty="0" smtClean="0"/>
              <a:t>Relationer, søgbarhed og visning</a:t>
            </a:r>
          </a:p>
          <a:p>
            <a:pPr lvl="1"/>
            <a:r>
              <a:rPr lang="da-DK" dirty="0" smtClean="0"/>
              <a:t>Test og idriftsætning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8907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Fra ide til brugsscenarie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quarter" idx="13"/>
          </p:nvPr>
        </p:nvSpPr>
        <p:spPr>
          <a:xfrm>
            <a:off x="1163948" y="718988"/>
            <a:ext cx="6400800" cy="3474720"/>
          </a:xfrm>
        </p:spPr>
        <p:txBody>
          <a:bodyPr/>
          <a:lstStyle/>
          <a:p>
            <a:pPr marL="914400" lvl="3" indent="0">
              <a:buNone/>
            </a:pPr>
            <a:r>
              <a:rPr lang="da-DK" dirty="0" smtClean="0"/>
              <a:t>	Fælles søgning</a:t>
            </a:r>
          </a:p>
          <a:p>
            <a:pPr marL="914400" lvl="3" indent="0">
              <a:buNone/>
            </a:pPr>
            <a:r>
              <a:rPr lang="da-DK" dirty="0" smtClean="0"/>
              <a:t>	Fælles visning</a:t>
            </a:r>
          </a:p>
          <a:p>
            <a:pPr marL="914400" lvl="3" indent="0">
              <a:buNone/>
            </a:pPr>
            <a:r>
              <a:rPr lang="da-DK" dirty="0" smtClean="0"/>
              <a:t>	</a:t>
            </a:r>
            <a:r>
              <a:rPr lang="da-DK" dirty="0" smtClean="0"/>
              <a:t>Promovering af kilde</a:t>
            </a:r>
            <a:endParaRPr lang="da-DK" dirty="0" smtClean="0"/>
          </a:p>
          <a:p>
            <a:pPr marL="914400" lvl="3" indent="0">
              <a:buNone/>
            </a:pPr>
            <a:r>
              <a:rPr lang="da-DK" dirty="0"/>
              <a:t>	</a:t>
            </a:r>
            <a:r>
              <a:rPr lang="da-DK" dirty="0" smtClean="0"/>
              <a:t>Formidling</a:t>
            </a:r>
          </a:p>
          <a:p>
            <a:pPr marL="914400" lvl="3" indent="0">
              <a:buNone/>
            </a:pPr>
            <a:endParaRPr lang="da-DK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6672"/>
            <a:ext cx="1364555" cy="1887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Højrepil 4"/>
          <p:cNvSpPr/>
          <p:nvPr/>
        </p:nvSpPr>
        <p:spPr>
          <a:xfrm>
            <a:off x="2042056" y="780138"/>
            <a:ext cx="951856" cy="196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Højrepil 7"/>
          <p:cNvSpPr/>
          <p:nvPr/>
        </p:nvSpPr>
        <p:spPr>
          <a:xfrm>
            <a:off x="2042056" y="1129138"/>
            <a:ext cx="951856" cy="196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Højrepil 8"/>
          <p:cNvSpPr/>
          <p:nvPr/>
        </p:nvSpPr>
        <p:spPr>
          <a:xfrm>
            <a:off x="2042056" y="1437486"/>
            <a:ext cx="951856" cy="196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Højrepil 9"/>
          <p:cNvSpPr/>
          <p:nvPr/>
        </p:nvSpPr>
        <p:spPr>
          <a:xfrm>
            <a:off x="2042056" y="1795341"/>
            <a:ext cx="951856" cy="196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535786"/>
            <a:ext cx="3102364" cy="2564947"/>
          </a:xfrm>
          <a:prstGeom prst="rect">
            <a:avLst/>
          </a:prstGeom>
          <a:noFill/>
          <a:ln w="76200" cap="rnd">
            <a:solidFill>
              <a:schemeClr val="accent2">
                <a:alpha val="44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Højrepil 5"/>
          <p:cNvSpPr/>
          <p:nvPr/>
        </p:nvSpPr>
        <p:spPr>
          <a:xfrm>
            <a:off x="539552" y="2602235"/>
            <a:ext cx="4106876" cy="432048"/>
          </a:xfrm>
          <a:prstGeom prst="rightArrow">
            <a:avLst/>
          </a:prstGeom>
          <a:solidFill>
            <a:srgbClr val="DA38D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" name="Tekstboks 2"/>
          <p:cNvSpPr txBox="1"/>
          <p:nvPr/>
        </p:nvSpPr>
        <p:spPr>
          <a:xfrm>
            <a:off x="539552" y="3034283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chemeClr val="accent1"/>
                </a:solidFill>
              </a:rPr>
              <a:t>Tænk sprudlende og farverigt! </a:t>
            </a:r>
            <a:r>
              <a:rPr lang="da-DK" dirty="0" smtClean="0">
                <a:solidFill>
                  <a:schemeClr val="accent1"/>
                </a:solidFill>
                <a:sym typeface="Wingdings" pitchFamily="2" charset="2"/>
              </a:rPr>
              <a:t></a:t>
            </a:r>
            <a:endParaRPr lang="da-DK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75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35696" y="4365104"/>
            <a:ext cx="6512511" cy="1143000"/>
          </a:xfrm>
        </p:spPr>
        <p:txBody>
          <a:bodyPr/>
          <a:lstStyle/>
          <a:p>
            <a:r>
              <a:rPr lang="da-DK" dirty="0" smtClean="0">
                <a:hlinkClick r:id="rId3"/>
              </a:rPr>
              <a:t>Konkretiseret brugsscenarie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a-DK" dirty="0" smtClean="0"/>
              <a:t>Forudsat, at kilden skal i Brønden:</a:t>
            </a:r>
          </a:p>
          <a:p>
            <a:r>
              <a:rPr lang="da-DK" dirty="0" smtClean="0"/>
              <a:t>Søg eller </a:t>
            </a:r>
            <a:r>
              <a:rPr lang="da-DK" dirty="0" err="1" smtClean="0"/>
              <a:t>addi</a:t>
            </a:r>
            <a:r>
              <a:rPr lang="da-DK" dirty="0" smtClean="0"/>
              <a:t>?</a:t>
            </a:r>
          </a:p>
          <a:p>
            <a:r>
              <a:rPr lang="da-DK" dirty="0" smtClean="0"/>
              <a:t>Hvem skal kunne søge? (adgangshåndtering)</a:t>
            </a:r>
          </a:p>
          <a:p>
            <a:r>
              <a:rPr lang="da-DK" dirty="0" smtClean="0"/>
              <a:t>Er kilden fuldtekst</a:t>
            </a:r>
            <a:r>
              <a:rPr lang="da-DK" dirty="0"/>
              <a:t> </a:t>
            </a:r>
            <a:r>
              <a:rPr lang="da-DK" dirty="0" smtClean="0"/>
              <a:t>eller kun metadata?</a:t>
            </a:r>
          </a:p>
          <a:p>
            <a:r>
              <a:rPr lang="da-DK" dirty="0" smtClean="0"/>
              <a:t>Er der billeder, lydklip, o. lign.?</a:t>
            </a:r>
          </a:p>
          <a:p>
            <a:r>
              <a:rPr lang="da-DK" dirty="0" smtClean="0"/>
              <a:t>Sammenhæng med andre kilder i Brønd – værkmatch </a:t>
            </a:r>
            <a:r>
              <a:rPr lang="da-DK" dirty="0"/>
              <a:t>+</a:t>
            </a:r>
            <a:r>
              <a:rPr lang="da-DK" dirty="0" smtClean="0"/>
              <a:t> relationer?</a:t>
            </a:r>
          </a:p>
          <a:p>
            <a:r>
              <a:rPr lang="da-DK" dirty="0" smtClean="0"/>
              <a:t>Særlige </a:t>
            </a:r>
            <a:r>
              <a:rPr lang="da-DK" dirty="0" err="1" smtClean="0"/>
              <a:t>visproblematikker</a:t>
            </a:r>
            <a:r>
              <a:rPr lang="da-DK" dirty="0" smtClean="0"/>
              <a:t>?</a:t>
            </a:r>
          </a:p>
          <a:p>
            <a:endParaRPr lang="da-DK" dirty="0" smtClean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8710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Udmøntet brugsscenarie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101408" cy="4209648"/>
          </a:xfrm>
        </p:spPr>
        <p:txBody>
          <a:bodyPr>
            <a:normAutofit fontScale="92500" lnSpcReduction="20000"/>
          </a:bodyPr>
          <a:lstStyle/>
          <a:p>
            <a:r>
              <a:rPr lang="da-DK" dirty="0" smtClean="0"/>
              <a:t>Søg</a:t>
            </a:r>
          </a:p>
          <a:p>
            <a:pPr lvl="1"/>
            <a:r>
              <a:rPr lang="da-DK" dirty="0" smtClean="0"/>
              <a:t>Placering i søgeindekser </a:t>
            </a:r>
          </a:p>
          <a:p>
            <a:pPr lvl="1"/>
            <a:r>
              <a:rPr lang="da-DK" dirty="0" smtClean="0"/>
              <a:t>Søgbarhed følger format – </a:t>
            </a:r>
            <a:r>
              <a:rPr lang="da-DK" dirty="0" err="1" smtClean="0"/>
              <a:t>dkabm</a:t>
            </a:r>
            <a:r>
              <a:rPr lang="da-DK" dirty="0" smtClean="0"/>
              <a:t> / </a:t>
            </a:r>
            <a:r>
              <a:rPr lang="da-DK" dirty="0" err="1" smtClean="0"/>
              <a:t>marcXchange</a:t>
            </a:r>
            <a:endParaRPr lang="da-DK" dirty="0" smtClean="0"/>
          </a:p>
          <a:p>
            <a:r>
              <a:rPr lang="da-DK" dirty="0" smtClean="0"/>
              <a:t>Addi</a:t>
            </a:r>
          </a:p>
          <a:p>
            <a:pPr lvl="1"/>
            <a:r>
              <a:rPr lang="da-DK" dirty="0" err="1" smtClean="0"/>
              <a:t>Relationstype</a:t>
            </a:r>
            <a:r>
              <a:rPr lang="da-DK" dirty="0" smtClean="0"/>
              <a:t> </a:t>
            </a:r>
          </a:p>
          <a:p>
            <a:pPr lvl="2"/>
            <a:r>
              <a:rPr lang="da-DK" dirty="0" err="1" smtClean="0"/>
              <a:t>hasReview</a:t>
            </a:r>
            <a:endParaRPr lang="da-DK" dirty="0" smtClean="0"/>
          </a:p>
          <a:p>
            <a:pPr lvl="2"/>
            <a:r>
              <a:rPr lang="da-DK" dirty="0" err="1" smtClean="0"/>
              <a:t>hasOnlineAccess</a:t>
            </a:r>
            <a:endParaRPr lang="da-DK" dirty="0" smtClean="0"/>
          </a:p>
          <a:p>
            <a:pPr lvl="2"/>
            <a:r>
              <a:rPr lang="da-DK" dirty="0" smtClean="0"/>
              <a:t>hasAnalysis</a:t>
            </a:r>
          </a:p>
          <a:p>
            <a:pPr lvl="2"/>
            <a:r>
              <a:rPr lang="da-DK" dirty="0" err="1" smtClean="0"/>
              <a:t>hasSubjectDescription</a:t>
            </a:r>
            <a:endParaRPr lang="da-DK" dirty="0" smtClean="0"/>
          </a:p>
          <a:p>
            <a:pPr lvl="2"/>
            <a:r>
              <a:rPr lang="da-DK" dirty="0" err="1" smtClean="0"/>
              <a:t>hasAuthorDescription</a:t>
            </a:r>
            <a:endParaRPr lang="da-DK" dirty="0" smtClean="0"/>
          </a:p>
          <a:p>
            <a:pPr lvl="2"/>
            <a:r>
              <a:rPr lang="da-DK" dirty="0" err="1" smtClean="0"/>
              <a:t>isPartOfManifestation</a:t>
            </a:r>
            <a:endParaRPr lang="da-DK" dirty="0" smtClean="0"/>
          </a:p>
          <a:p>
            <a:pPr lvl="2"/>
            <a:r>
              <a:rPr lang="da-DK" dirty="0" smtClean="0"/>
              <a:t>Mv.</a:t>
            </a:r>
          </a:p>
          <a:p>
            <a:pPr lvl="2"/>
            <a:r>
              <a:rPr lang="da-DK" dirty="0" smtClean="0"/>
              <a:t>Nye relationer?</a:t>
            </a:r>
          </a:p>
        </p:txBody>
      </p:sp>
    </p:spTree>
    <p:extLst>
      <p:ext uri="{BB962C8B-B14F-4D97-AF65-F5344CB8AC3E}">
        <p14:creationId xmlns:p14="http://schemas.microsoft.com/office/powerpoint/2010/main" val="324037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Udmøntet brugsscenarie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a-DK" dirty="0" smtClean="0"/>
              <a:t>Formater</a:t>
            </a:r>
          </a:p>
          <a:p>
            <a:r>
              <a:rPr lang="da-DK" dirty="0" smtClean="0"/>
              <a:t>XML-baserede</a:t>
            </a:r>
          </a:p>
          <a:p>
            <a:pPr lvl="1"/>
            <a:r>
              <a:rPr lang="da-DK" dirty="0" smtClean="0"/>
              <a:t>DKABM – alle poster. </a:t>
            </a:r>
            <a:r>
              <a:rPr lang="da-DK" dirty="0"/>
              <a:t>H</a:t>
            </a:r>
            <a:r>
              <a:rPr lang="da-DK" dirty="0" smtClean="0"/>
              <a:t>omogenitet </a:t>
            </a:r>
          </a:p>
          <a:p>
            <a:pPr lvl="1"/>
            <a:r>
              <a:rPr lang="da-DK" dirty="0" smtClean="0"/>
              <a:t>Anden indlejring</a:t>
            </a:r>
          </a:p>
          <a:p>
            <a:pPr lvl="2"/>
            <a:r>
              <a:rPr lang="da-DK" dirty="0" err="1" smtClean="0"/>
              <a:t>DocBook</a:t>
            </a:r>
            <a:r>
              <a:rPr lang="da-DK" dirty="0" smtClean="0"/>
              <a:t>– fuldtekstvisning</a:t>
            </a:r>
          </a:p>
          <a:p>
            <a:pPr lvl="2"/>
            <a:r>
              <a:rPr lang="da-DK" dirty="0" err="1" smtClean="0"/>
              <a:t>MarcXChange</a:t>
            </a:r>
            <a:r>
              <a:rPr lang="da-DK" dirty="0" smtClean="0"/>
              <a:t> – specialiseret søgning</a:t>
            </a:r>
          </a:p>
          <a:p>
            <a:pPr lvl="2"/>
            <a:endParaRPr lang="da-DK" dirty="0" smtClean="0"/>
          </a:p>
          <a:p>
            <a:pPr lvl="1"/>
            <a:endParaRPr lang="da-DK" dirty="0" smtClean="0"/>
          </a:p>
          <a:p>
            <a:pPr lvl="1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0043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Formateksempler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a-DK" dirty="0" smtClean="0">
                <a:hlinkClick r:id="rId2"/>
              </a:rPr>
              <a:t>DKABM-eksempel</a:t>
            </a:r>
            <a:endParaRPr lang="da-DK" dirty="0" smtClean="0"/>
          </a:p>
          <a:p>
            <a:r>
              <a:rPr lang="da-DK" dirty="0" err="1" smtClean="0">
                <a:hlinkClick r:id="rId3"/>
              </a:rPr>
              <a:t>DocBook</a:t>
            </a:r>
            <a:r>
              <a:rPr lang="da-DK" dirty="0" smtClean="0">
                <a:hlinkClick r:id="rId3"/>
              </a:rPr>
              <a:t>-eksempel</a:t>
            </a:r>
            <a:endParaRPr lang="da-DK" dirty="0" smtClean="0"/>
          </a:p>
          <a:p>
            <a:r>
              <a:rPr lang="da-DK" dirty="0" err="1" smtClean="0">
                <a:hlinkClick r:id="rId4"/>
              </a:rPr>
              <a:t>MarcXChange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8618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Ekstra godter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a-DK" dirty="0" smtClean="0"/>
              <a:t>Billeder, lyd </a:t>
            </a:r>
            <a:r>
              <a:rPr lang="da-DK" dirty="0" err="1" smtClean="0"/>
              <a:t>mv</a:t>
            </a:r>
            <a:r>
              <a:rPr lang="da-DK" dirty="0" smtClean="0"/>
              <a:t> …</a:t>
            </a:r>
          </a:p>
          <a:p>
            <a:pPr lvl="1"/>
            <a:r>
              <a:rPr lang="da-DK" dirty="0" smtClean="0"/>
              <a:t>Oprettes som relationer (undtagen forsider i Forsideservice)</a:t>
            </a:r>
          </a:p>
          <a:p>
            <a:pPr lvl="1"/>
            <a:r>
              <a:rPr lang="da-DK" dirty="0" err="1" smtClean="0"/>
              <a:t>hasImage</a:t>
            </a:r>
            <a:r>
              <a:rPr lang="da-DK" dirty="0" smtClean="0"/>
              <a:t> - Forfatterweb</a:t>
            </a:r>
          </a:p>
          <a:p>
            <a:pPr lvl="1"/>
            <a:r>
              <a:rPr lang="da-DK" dirty="0" err="1" smtClean="0"/>
              <a:t>hasSoundClip</a:t>
            </a:r>
            <a:r>
              <a:rPr lang="da-DK" dirty="0" smtClean="0"/>
              <a:t> - </a:t>
            </a:r>
            <a:r>
              <a:rPr lang="da-DK" dirty="0" err="1" smtClean="0"/>
              <a:t>BibZoom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4637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Visning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a-DK" dirty="0" smtClean="0"/>
              <a:t>Præsentation af data  </a:t>
            </a:r>
            <a:r>
              <a:rPr lang="da-DK" dirty="0" smtClean="0">
                <a:sym typeface="Wingdings" pitchFamily="2" charset="2"/>
              </a:rPr>
              <a:t></a:t>
            </a:r>
            <a:r>
              <a:rPr lang="da-DK" dirty="0" smtClean="0"/>
              <a:t> grænsefladerne</a:t>
            </a:r>
          </a:p>
          <a:p>
            <a:r>
              <a:rPr lang="da-DK" dirty="0" smtClean="0"/>
              <a:t>De opbevarede formater kan udleveres til visning</a:t>
            </a:r>
          </a:p>
          <a:p>
            <a:r>
              <a:rPr lang="da-DK" dirty="0" smtClean="0"/>
              <a:t>Særlige ønsker / forhold forsøges håndteret i konverteringen til DKABM – vi skræller data af, forskønner og standardiserer</a:t>
            </a:r>
          </a:p>
          <a:p>
            <a:endParaRPr lang="da-DK" dirty="0" smtClean="0"/>
          </a:p>
        </p:txBody>
      </p:sp>
    </p:spTree>
    <p:extLst>
      <p:ext uri="{BB962C8B-B14F-4D97-AF65-F5344CB8AC3E}">
        <p14:creationId xmlns:p14="http://schemas.microsoft.com/office/powerpoint/2010/main" val="410270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øm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Slipstrø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ø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1307</TotalTime>
  <Words>324</Words>
  <Application>Microsoft Office PowerPoint</Application>
  <PresentationFormat>Skærmshow (4:3)</PresentationFormat>
  <Paragraphs>97</Paragraphs>
  <Slides>15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15</vt:i4>
      </vt:variant>
    </vt:vector>
  </HeadingPairs>
  <TitlesOfParts>
    <vt:vector size="16" baseType="lpstr">
      <vt:lpstr>Slipstrøm</vt:lpstr>
      <vt:lpstr>Fra ønske til Brønd</vt:lpstr>
      <vt:lpstr>Agenda</vt:lpstr>
      <vt:lpstr>Fra ide til brugsscenarie</vt:lpstr>
      <vt:lpstr>Konkretiseret brugsscenarie</vt:lpstr>
      <vt:lpstr>Udmøntet brugsscenarie</vt:lpstr>
      <vt:lpstr>Udmøntet brugsscenarie</vt:lpstr>
      <vt:lpstr>Formateksempler</vt:lpstr>
      <vt:lpstr>Ekstra godter</vt:lpstr>
      <vt:lpstr>Visning</vt:lpstr>
      <vt:lpstr>Proces - Testdata</vt:lpstr>
      <vt:lpstr>Proces - Dataanalyse</vt:lpstr>
      <vt:lpstr>Proces</vt:lpstr>
      <vt:lpstr>Proces</vt:lpstr>
      <vt:lpstr>Proces</vt:lpstr>
      <vt:lpstr>The end</vt:lpstr>
    </vt:vector>
  </TitlesOfParts>
  <Company>DBC 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Stine Kjellerup Weymann</dc:creator>
  <cp:lastModifiedBy>Stine Kjellerup Weymann</cp:lastModifiedBy>
  <cp:revision>27</cp:revision>
  <dcterms:created xsi:type="dcterms:W3CDTF">2011-05-09T08:09:19Z</dcterms:created>
  <dcterms:modified xsi:type="dcterms:W3CDTF">2011-05-12T07:41:11Z</dcterms:modified>
</cp:coreProperties>
</file>