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2CDB9-0F99-4FD7-BF1E-DFBABA4C6D64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10232-B1FB-4819-AFB8-391EB98381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219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EC7D733-3156-4071-A82B-8AE69DB77F41}" type="datetimeFigureOut">
              <a:rPr lang="da-DK" smtClean="0"/>
              <a:t>13-05-2011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83C2B20-84AD-484E-B775-6C141E453DD2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Hvilke kilder – og hvorfor?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Gruppearbejde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639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Spørgsmål til diskussion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da-DK" sz="3000" smtClean="0"/>
          </a:p>
          <a:p>
            <a:r>
              <a:rPr lang="da-DK" sz="3000" smtClean="0"/>
              <a:t>Hvilke </a:t>
            </a:r>
            <a:r>
              <a:rPr lang="da-DK" sz="3000" dirty="0" smtClean="0"/>
              <a:t>nye kilder vil være interessante at hælde i </a:t>
            </a:r>
            <a:r>
              <a:rPr lang="da-DK" sz="3000" smtClean="0"/>
              <a:t>brønden?</a:t>
            </a:r>
            <a:endParaRPr lang="da-DK" sz="3000" dirty="0" smtClean="0"/>
          </a:p>
          <a:p>
            <a:r>
              <a:rPr lang="da-DK" sz="3000" dirty="0" smtClean="0"/>
              <a:t>Hvordan giver kilderne værdi for slutbrugerne?</a:t>
            </a:r>
          </a:p>
          <a:p>
            <a:pPr lvl="1"/>
            <a:r>
              <a:rPr lang="da-DK" sz="2400" dirty="0" smtClean="0"/>
              <a:t>Er kilderne interessante i en særlig sammenhæng? (Eksempel:  Der skal være adgang til at se Forfatterweb-portræt fra en bogpost i bibliotekets katalog)</a:t>
            </a:r>
          </a:p>
          <a:p>
            <a:pPr lvl="1"/>
            <a:r>
              <a:rPr lang="da-DK" sz="2400" dirty="0" smtClean="0"/>
              <a:t>Er der særlige forudsætninger for at kilderne er interessante? (Eksempel: </a:t>
            </a:r>
            <a:r>
              <a:rPr lang="da-DK" sz="2400" dirty="0" err="1" smtClean="0"/>
              <a:t>Ebsco</a:t>
            </a:r>
            <a:r>
              <a:rPr lang="da-DK" sz="2400" dirty="0" smtClean="0"/>
              <a:t> artikelposter er kun interessante hvis vi kan linke til artiklen i fuldtekst)</a:t>
            </a:r>
          </a:p>
          <a:p>
            <a:endParaRPr lang="da-DK" sz="2800" dirty="0" smtClean="0"/>
          </a:p>
          <a:p>
            <a:r>
              <a:rPr lang="da-DK" sz="2800" dirty="0" smtClean="0">
                <a:solidFill>
                  <a:srgbClr val="FF0000"/>
                </a:solidFill>
              </a:rPr>
              <a:t>Vælg ca. 5 kilder at diskutere, noter gerne flere ned</a:t>
            </a:r>
          </a:p>
        </p:txBody>
      </p:sp>
    </p:spTree>
    <p:extLst>
      <p:ext uri="{BB962C8B-B14F-4D97-AF65-F5344CB8AC3E}">
        <p14:creationId xmlns:p14="http://schemas.microsoft.com/office/powerpoint/2010/main" val="150564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Nye kilder til brønden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Hver gruppe præsenterer 2-3 vigtigste kilder inkl. tanker om hvordan de giver værdi for slutbrugerne</a:t>
            </a:r>
          </a:p>
          <a:p>
            <a:endParaRPr lang="da-DK" dirty="0"/>
          </a:p>
          <a:p>
            <a:r>
              <a:rPr lang="da-DK" sz="2400" dirty="0" smtClean="0"/>
              <a:t>Rekvisitter: Post-</a:t>
            </a:r>
            <a:r>
              <a:rPr lang="da-DK" sz="2400" dirty="0" err="1" smtClean="0"/>
              <a:t>its</a:t>
            </a:r>
            <a:r>
              <a:rPr lang="da-DK" sz="2400" dirty="0" smtClean="0"/>
              <a:t>, </a:t>
            </a:r>
            <a:r>
              <a:rPr lang="da-DK" sz="2400" dirty="0" err="1" smtClean="0"/>
              <a:t>DBC’s</a:t>
            </a:r>
            <a:r>
              <a:rPr lang="da-DK" sz="2400" dirty="0" smtClean="0"/>
              <a:t> liste over kilder, kuglepenne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76047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85000" lnSpcReduction="10000"/>
          </a:bodyPr>
          <a:lstStyle/>
          <a:p>
            <a:r>
              <a:rPr lang="da-DK" dirty="0" smtClean="0"/>
              <a:t>Skolerelevante: Danske dyr, Verdens dyr, Infomedia, </a:t>
            </a:r>
            <a:r>
              <a:rPr lang="da-DK" dirty="0" smtClean="0"/>
              <a:t>Kristendomskundskab.dk, samfundsfag.dk </a:t>
            </a:r>
            <a:r>
              <a:rPr lang="da-DK" dirty="0" smtClean="0"/>
              <a:t>(adgang til fuldtekst, link til ressourcerne)</a:t>
            </a:r>
          </a:p>
          <a:p>
            <a:r>
              <a:rPr lang="da-DK" dirty="0" smtClean="0"/>
              <a:t>Lokalhistoriske, slægtshistoriske: </a:t>
            </a:r>
            <a:r>
              <a:rPr lang="da-DK" dirty="0" err="1" smtClean="0"/>
              <a:t>Arkibas</a:t>
            </a:r>
            <a:r>
              <a:rPr lang="da-DK" dirty="0" smtClean="0"/>
              <a:t>, Danskebilleder.dk, Regin (</a:t>
            </a:r>
            <a:r>
              <a:rPr lang="da-DK" dirty="0" smtClean="0"/>
              <a:t>primær), </a:t>
            </a:r>
            <a:r>
              <a:rPr lang="da-DK" dirty="0" smtClean="0"/>
              <a:t>historisk </a:t>
            </a:r>
            <a:r>
              <a:rPr lang="da-DK" dirty="0" smtClean="0"/>
              <a:t>atlas, </a:t>
            </a:r>
            <a:r>
              <a:rPr lang="da-DK" dirty="0" err="1" smtClean="0"/>
              <a:t>geotagging</a:t>
            </a:r>
            <a:r>
              <a:rPr lang="da-DK" dirty="0" smtClean="0"/>
              <a:t> (binde steder, billeder og litteratur sammen)</a:t>
            </a:r>
          </a:p>
          <a:p>
            <a:r>
              <a:rPr lang="da-DK" dirty="0" err="1" smtClean="0"/>
              <a:t>Kultunaut</a:t>
            </a:r>
            <a:r>
              <a:rPr lang="da-DK" dirty="0" smtClean="0"/>
              <a:t>, kino.dk, billetnet (evt. som </a:t>
            </a:r>
            <a:r>
              <a:rPr lang="da-DK" dirty="0" err="1" smtClean="0"/>
              <a:t>addi</a:t>
            </a:r>
            <a:r>
              <a:rPr lang="da-DK" dirty="0" smtClean="0"/>
              <a:t>-kilde, hvis der kan </a:t>
            </a:r>
            <a:r>
              <a:rPr lang="da-DK" dirty="0" smtClean="0"/>
              <a:t>matches). </a:t>
            </a:r>
          </a:p>
          <a:p>
            <a:r>
              <a:rPr lang="da-DK" dirty="0" smtClean="0"/>
              <a:t>Wikipedia (som primær)</a:t>
            </a:r>
            <a:endParaRPr lang="da-DK" dirty="0" smtClean="0"/>
          </a:p>
          <a:p>
            <a:r>
              <a:rPr lang="da-DK" dirty="0" smtClean="0"/>
              <a:t>Musik: Artikler </a:t>
            </a:r>
            <a:r>
              <a:rPr lang="da-DK" dirty="0" smtClean="0"/>
              <a:t>fra </a:t>
            </a:r>
            <a:r>
              <a:rPr lang="da-DK" dirty="0" err="1" smtClean="0"/>
              <a:t>BibZoom</a:t>
            </a:r>
            <a:r>
              <a:rPr lang="da-DK" dirty="0" smtClean="0"/>
              <a:t> (primær </a:t>
            </a:r>
            <a:r>
              <a:rPr lang="da-DK" dirty="0" smtClean="0"/>
              <a:t>+ </a:t>
            </a:r>
            <a:r>
              <a:rPr lang="da-DK" dirty="0" err="1" smtClean="0"/>
              <a:t>addi</a:t>
            </a:r>
            <a:r>
              <a:rPr lang="da-DK" dirty="0" smtClean="0"/>
              <a:t>), </a:t>
            </a:r>
            <a:r>
              <a:rPr lang="da-DK" dirty="0" err="1" smtClean="0"/>
              <a:t>Gaffa</a:t>
            </a:r>
            <a:r>
              <a:rPr lang="da-DK" dirty="0" smtClean="0"/>
              <a:t> anmeldelser + artikler, </a:t>
            </a:r>
            <a:r>
              <a:rPr lang="da-DK" dirty="0" err="1" smtClean="0"/>
              <a:t>Countryworld</a:t>
            </a:r>
            <a:r>
              <a:rPr lang="da-DK" dirty="0" smtClean="0"/>
              <a:t>, Metalzone.dk, Allmusic.com</a:t>
            </a:r>
          </a:p>
          <a:p>
            <a:r>
              <a:rPr lang="da-DK" dirty="0"/>
              <a:t>Krimisiden.dk, fantasy.dk – omtaler, ”serier”, ”noget der ligner” (primær eller </a:t>
            </a:r>
            <a:r>
              <a:rPr lang="da-DK" dirty="0" err="1"/>
              <a:t>addi</a:t>
            </a:r>
            <a:r>
              <a:rPr lang="da-DK" dirty="0" smtClean="0"/>
              <a:t>)</a:t>
            </a:r>
          </a:p>
          <a:p>
            <a:r>
              <a:rPr lang="da-DK" dirty="0"/>
              <a:t>Nummer9.dk (tegneserier) – anmeldelser, forfatterportrætter a la </a:t>
            </a:r>
            <a:r>
              <a:rPr lang="da-DK" dirty="0" smtClean="0"/>
              <a:t>Litteratursiden.dk</a:t>
            </a:r>
            <a:endParaRPr lang="da-DK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57200" y="0"/>
            <a:ext cx="8229600" cy="11967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a-DK" sz="4000" dirty="0" smtClean="0"/>
              <a:t>Gruppernes forslag til nye kilder 1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12450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da-DK" sz="4000" dirty="0" smtClean="0"/>
              <a:t>Gruppernes </a:t>
            </a:r>
            <a:r>
              <a:rPr lang="da-DK" sz="4000" dirty="0" smtClean="0"/>
              <a:t>forslag til </a:t>
            </a:r>
            <a:r>
              <a:rPr lang="da-DK" sz="4000" dirty="0" smtClean="0"/>
              <a:t>nye </a:t>
            </a:r>
            <a:r>
              <a:rPr lang="da-DK" sz="4000" dirty="0" smtClean="0"/>
              <a:t>kilder 2</a:t>
            </a:r>
            <a:endParaRPr lang="da-DK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Juraport.dk </a:t>
            </a:r>
            <a:r>
              <a:rPr lang="da-DK" dirty="0" smtClean="0"/>
              <a:t>– emner inden for lovstof, links til sider på internettet (</a:t>
            </a:r>
            <a:r>
              <a:rPr lang="da-DK" dirty="0" smtClean="0"/>
              <a:t>primær)</a:t>
            </a:r>
            <a:endParaRPr lang="da-DK" dirty="0" smtClean="0"/>
          </a:p>
          <a:p>
            <a:r>
              <a:rPr lang="da-DK" dirty="0" smtClean="0"/>
              <a:t>Europa World Plus (primær + evt. </a:t>
            </a:r>
            <a:r>
              <a:rPr lang="da-DK" dirty="0" err="1" smtClean="0"/>
              <a:t>addi</a:t>
            </a:r>
            <a:r>
              <a:rPr lang="da-DK" dirty="0" smtClean="0"/>
              <a:t>)</a:t>
            </a:r>
          </a:p>
          <a:p>
            <a:r>
              <a:rPr lang="da-DK" dirty="0" smtClean="0"/>
              <a:t>Sjældne bøger fra KB, Digitaliserede danske værker fra </a:t>
            </a:r>
            <a:r>
              <a:rPr lang="da-DK" dirty="0" smtClean="0"/>
              <a:t>KB (primær), Projekt Runeberg</a:t>
            </a:r>
            <a:endParaRPr lang="da-DK" dirty="0" smtClean="0"/>
          </a:p>
          <a:p>
            <a:r>
              <a:rPr lang="da-DK" dirty="0" smtClean="0"/>
              <a:t>Digitaliserede artikler fra SB (knyttet til artikelpost)</a:t>
            </a:r>
          </a:p>
          <a:p>
            <a:r>
              <a:rPr lang="da-DK" dirty="0" smtClean="0"/>
              <a:t>Safari </a:t>
            </a:r>
            <a:r>
              <a:rPr lang="da-DK" dirty="0" err="1" smtClean="0"/>
              <a:t>Books</a:t>
            </a:r>
            <a:r>
              <a:rPr lang="da-DK" dirty="0" smtClean="0"/>
              <a:t> Online – </a:t>
            </a:r>
            <a:r>
              <a:rPr lang="da-DK" dirty="0" smtClean="0"/>
              <a:t>værker (primær)</a:t>
            </a:r>
            <a:endParaRPr lang="da-DK" dirty="0" smtClean="0"/>
          </a:p>
          <a:p>
            <a:r>
              <a:rPr lang="da-DK" dirty="0" smtClean="0"/>
              <a:t>Library Press Display (avisniveau)</a:t>
            </a:r>
          </a:p>
          <a:p>
            <a:r>
              <a:rPr lang="da-DK" dirty="0" smtClean="0"/>
              <a:t>Imdb.com – læs om film, skuespiller mv. (</a:t>
            </a:r>
            <a:r>
              <a:rPr lang="da-DK" dirty="0" err="1" smtClean="0"/>
              <a:t>addi</a:t>
            </a:r>
            <a:r>
              <a:rPr lang="da-DK" dirty="0" smtClean="0"/>
              <a:t>)</a:t>
            </a:r>
          </a:p>
          <a:p>
            <a:r>
              <a:rPr lang="da-DK" dirty="0" err="1" smtClean="0"/>
              <a:t>Cinemateket</a:t>
            </a:r>
            <a:r>
              <a:rPr lang="da-DK" dirty="0" smtClean="0"/>
              <a:t>, danskefilm.dk</a:t>
            </a:r>
            <a:endParaRPr lang="da-DK" dirty="0" smtClean="0"/>
          </a:p>
          <a:p>
            <a:r>
              <a:rPr lang="da-DK" dirty="0" smtClean="0"/>
              <a:t>Temalister fra biblioteksmedier </a:t>
            </a:r>
            <a:r>
              <a:rPr lang="da-DK" dirty="0" smtClean="0"/>
              <a:t>(</a:t>
            </a:r>
            <a:r>
              <a:rPr lang="da-DK" dirty="0" err="1" smtClean="0"/>
              <a:t>addi</a:t>
            </a:r>
            <a:r>
              <a:rPr lang="da-DK" dirty="0" smtClean="0"/>
              <a:t> </a:t>
            </a:r>
            <a:r>
              <a:rPr lang="da-DK" dirty="0" smtClean="0"/>
              <a:t>knyttet til </a:t>
            </a:r>
            <a:r>
              <a:rPr lang="da-DK" dirty="0" smtClean="0"/>
              <a:t>emneord) </a:t>
            </a:r>
          </a:p>
          <a:p>
            <a:r>
              <a:rPr lang="da-DK" dirty="0"/>
              <a:t>Spil: Gamereactor.dk</a:t>
            </a:r>
          </a:p>
          <a:p>
            <a:r>
              <a:rPr lang="da-DK" dirty="0"/>
              <a:t>BNG poster </a:t>
            </a:r>
          </a:p>
          <a:p>
            <a:r>
              <a:rPr lang="da-DK" dirty="0"/>
              <a:t>Litteraturtolkninger (</a:t>
            </a:r>
            <a:r>
              <a:rPr lang="da-DK" dirty="0" err="1"/>
              <a:t>addi</a:t>
            </a:r>
            <a:r>
              <a:rPr lang="da-DK" dirty="0"/>
              <a:t>)</a:t>
            </a:r>
          </a:p>
          <a:p>
            <a:r>
              <a:rPr lang="da-DK" dirty="0"/>
              <a:t>Projekt </a:t>
            </a:r>
            <a:r>
              <a:rPr lang="da-DK" dirty="0" smtClean="0"/>
              <a:t>Runeberg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211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385</TotalTime>
  <Words>351</Words>
  <Application>Microsoft Office PowerPoint</Application>
  <PresentationFormat>Skærmshow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Executive</vt:lpstr>
      <vt:lpstr>Hvilke kilder – og hvorfor?</vt:lpstr>
      <vt:lpstr>Spørgsmål til diskussion</vt:lpstr>
      <vt:lpstr>Nye kilder til brønden</vt:lpstr>
      <vt:lpstr>PowerPoint-præsentation</vt:lpstr>
      <vt:lpstr>Gruppernes forslag til nye kilder 2</vt:lpstr>
    </vt:vector>
  </TitlesOfParts>
  <Company>DBC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Gruppearbejde</dc:title>
  <dc:creator>Linda Schwartz Karlsen</dc:creator>
  <cp:lastModifiedBy>Linda Schwartz Karlsen</cp:lastModifiedBy>
  <cp:revision>19</cp:revision>
  <cp:lastPrinted>2011-05-12T06:59:07Z</cp:lastPrinted>
  <dcterms:created xsi:type="dcterms:W3CDTF">2011-05-10T13:53:43Z</dcterms:created>
  <dcterms:modified xsi:type="dcterms:W3CDTF">2011-05-13T10:51:39Z</dcterms:modified>
</cp:coreProperties>
</file>